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5C011-7031-4D5E-A943-E9F27AB29544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79A7-0310-467A-9515-E5DA69DAB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889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5C011-7031-4D5E-A943-E9F27AB29544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79A7-0310-467A-9515-E5DA69DAB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121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5C011-7031-4D5E-A943-E9F27AB29544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79A7-0310-467A-9515-E5DA69DAB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46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5C011-7031-4D5E-A943-E9F27AB29544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79A7-0310-467A-9515-E5DA69DAB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6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5C011-7031-4D5E-A943-E9F27AB29544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79A7-0310-467A-9515-E5DA69DAB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6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5C011-7031-4D5E-A943-E9F27AB29544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79A7-0310-467A-9515-E5DA69DAB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44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5C011-7031-4D5E-A943-E9F27AB29544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79A7-0310-467A-9515-E5DA69DAB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527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5C011-7031-4D5E-A943-E9F27AB29544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79A7-0310-467A-9515-E5DA69DAB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85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5C011-7031-4D5E-A943-E9F27AB29544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79A7-0310-467A-9515-E5DA69DAB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833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5C011-7031-4D5E-A943-E9F27AB29544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79A7-0310-467A-9515-E5DA69DAB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25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5C011-7031-4D5E-A943-E9F27AB29544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79A7-0310-467A-9515-E5DA69DAB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30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5C011-7031-4D5E-A943-E9F27AB29544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E79A7-0310-467A-9515-E5DA69DAB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672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2387600"/>
          </a:xfrm>
        </p:spPr>
        <p:txBody>
          <a:bodyPr/>
          <a:lstStyle/>
          <a:p>
            <a:r>
              <a:rPr lang="en-US" dirty="0"/>
              <a:t>Java Jam Coffee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Planning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Design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Conclusion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7500"/>
            <a:ext cx="1320800" cy="132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8565" b="4259"/>
          <a:stretch/>
        </p:blipFill>
        <p:spPr>
          <a:xfrm>
            <a:off x="6096000" y="3109996"/>
            <a:ext cx="4380014" cy="214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88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very important aspect of web design. It is necessary to analyze what looks good, works well and useful to your users.</a:t>
            </a:r>
          </a:p>
          <a:p>
            <a:r>
              <a:rPr lang="en-US" dirty="0"/>
              <a:t>http://www.mesutoezil.com/</a:t>
            </a:r>
          </a:p>
        </p:txBody>
      </p:sp>
      <p:pic>
        <p:nvPicPr>
          <p:cNvPr id="1026" name="Picture 2" descr="Image result for Thinking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857500"/>
            <a:ext cx="2794000" cy="27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556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Navigation</a:t>
            </a:r>
          </a:p>
          <a:p>
            <a:pPr marL="0" indent="0">
              <a:buNone/>
            </a:pPr>
            <a:r>
              <a:rPr lang="en-US" dirty="0"/>
              <a:t>     * Home</a:t>
            </a:r>
          </a:p>
          <a:p>
            <a:pPr marL="0" indent="0">
              <a:buNone/>
            </a:pPr>
            <a:r>
              <a:rPr lang="en-US" dirty="0"/>
              <a:t>     * Menu</a:t>
            </a:r>
          </a:p>
          <a:p>
            <a:pPr marL="0" indent="0">
              <a:buNone/>
            </a:pPr>
            <a:r>
              <a:rPr lang="en-US" dirty="0"/>
              <a:t>     * Activities</a:t>
            </a:r>
          </a:p>
          <a:p>
            <a:pPr marL="0" indent="0">
              <a:buNone/>
            </a:pPr>
            <a:r>
              <a:rPr lang="en-US" dirty="0"/>
              <a:t>     * Contact</a:t>
            </a:r>
          </a:p>
          <a:p>
            <a:r>
              <a:rPr lang="en-US" dirty="0"/>
              <a:t>Footer</a:t>
            </a:r>
          </a:p>
        </p:txBody>
      </p:sp>
      <p:pic>
        <p:nvPicPr>
          <p:cNvPr id="2052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2" y="541657"/>
            <a:ext cx="3051176" cy="1853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7899" b="6296"/>
          <a:stretch/>
        </p:blipFill>
        <p:spPr>
          <a:xfrm>
            <a:off x="8389727" y="2826263"/>
            <a:ext cx="2087773" cy="10076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8565" b="4259"/>
          <a:stretch/>
        </p:blipFill>
        <p:spPr>
          <a:xfrm>
            <a:off x="8389729" y="823829"/>
            <a:ext cx="2087773" cy="10237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t="7899" b="4629"/>
          <a:stretch/>
        </p:blipFill>
        <p:spPr>
          <a:xfrm>
            <a:off x="8389727" y="1792678"/>
            <a:ext cx="2087773" cy="10272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t="7898" b="4258"/>
          <a:stretch/>
        </p:blipFill>
        <p:spPr>
          <a:xfrm>
            <a:off x="8389727" y="3833939"/>
            <a:ext cx="2087773" cy="103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899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0513"/>
            <a:ext cx="10515600" cy="2132806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What separates design from art is that design </a:t>
            </a:r>
            <a:r>
              <a:rPr lang="en-US" i="1" dirty="0"/>
              <a:t>is meant to be… functional.</a:t>
            </a:r>
            <a:r>
              <a:rPr lang="en-US" dirty="0"/>
              <a:t>” ― Cameron Moll</a:t>
            </a:r>
          </a:p>
          <a:p>
            <a:r>
              <a:rPr lang="en-US" dirty="0"/>
              <a:t>Analyze/Planning</a:t>
            </a:r>
          </a:p>
        </p:txBody>
      </p:sp>
      <p:pic>
        <p:nvPicPr>
          <p:cNvPr id="3076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5380" y="3505199"/>
            <a:ext cx="1940719" cy="19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happy smile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801" y="587375"/>
            <a:ext cx="1038412" cy="110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568866" y="2698233"/>
            <a:ext cx="3337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AmeryBrush" panose="02000000000000000000" pitchFamily="2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37256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67</Words>
  <Application>Microsoft Office PowerPoint</Application>
  <PresentationFormat>Widescreen</PresentationFormat>
  <Paragraphs>19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AmeryBrush</vt:lpstr>
      <vt:lpstr>Arial</vt:lpstr>
      <vt:lpstr>Calibri</vt:lpstr>
      <vt:lpstr>Calibri Light</vt:lpstr>
      <vt:lpstr>Office Theme</vt:lpstr>
      <vt:lpstr>Java Jam Coffee</vt:lpstr>
      <vt:lpstr>Planning</vt:lpstr>
      <vt:lpstr>Design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Jam Coffee</dc:title>
  <dc:creator>Pricelesspieceimg</dc:creator>
  <cp:lastModifiedBy>Pricelesspieceimg</cp:lastModifiedBy>
  <cp:revision>9</cp:revision>
  <dcterms:created xsi:type="dcterms:W3CDTF">2017-05-01T01:46:31Z</dcterms:created>
  <dcterms:modified xsi:type="dcterms:W3CDTF">2017-05-01T03:13:35Z</dcterms:modified>
</cp:coreProperties>
</file>